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0" r:id="rId19"/>
    <p:sldId id="285" r:id="rId20"/>
    <p:sldId id="273" r:id="rId21"/>
    <p:sldId id="281" r:id="rId22"/>
    <p:sldId id="328" r:id="rId23"/>
    <p:sldId id="282" r:id="rId24"/>
    <p:sldId id="283" r:id="rId25"/>
    <p:sldId id="287" r:id="rId26"/>
    <p:sldId id="316" r:id="rId27"/>
    <p:sldId id="317" r:id="rId28"/>
    <p:sldId id="321" r:id="rId29"/>
    <p:sldId id="319" r:id="rId30"/>
    <p:sldId id="318" r:id="rId31"/>
    <p:sldId id="320" r:id="rId32"/>
    <p:sldId id="288" r:id="rId33"/>
    <p:sldId id="326" r:id="rId34"/>
    <p:sldId id="327" r:id="rId35"/>
    <p:sldId id="290" r:id="rId36"/>
    <p:sldId id="322" r:id="rId37"/>
    <p:sldId id="323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24" r:id="rId47"/>
    <p:sldId id="312" r:id="rId48"/>
    <p:sldId id="31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AAF50-3112-4676-A3E3-0C5587B286FF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ECCF0-4525-4DCC-90DC-A8CDA93C23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358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CCF0-4525-4DCC-90DC-A8CDA93C230D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758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2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3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89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68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64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35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17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97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9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8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9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0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1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5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8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9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7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0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635617"/>
            <a:ext cx="8825658" cy="1016750"/>
          </a:xfrm>
        </p:spPr>
        <p:txBody>
          <a:bodyPr/>
          <a:lstStyle/>
          <a:p>
            <a:r>
              <a:rPr lang="es-CO" dirty="0" smtClean="0"/>
              <a:t>CLOSETH FASHION 	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22381" y="3721994"/>
            <a:ext cx="8825658" cy="1968322"/>
          </a:xfrm>
        </p:spPr>
        <p:txBody>
          <a:bodyPr>
            <a:normAutofit/>
          </a:bodyPr>
          <a:lstStyle/>
          <a:p>
            <a:r>
              <a:rPr lang="es-CO" dirty="0" smtClean="0"/>
              <a:t>Paula Natalia López herrera </a:t>
            </a:r>
          </a:p>
          <a:p>
            <a:r>
              <a:rPr lang="es-CO" dirty="0" smtClean="0"/>
              <a:t>Juan camilo amado ducuara</a:t>
            </a:r>
          </a:p>
          <a:p>
            <a:r>
              <a:rPr lang="es-CO" dirty="0" smtClean="0"/>
              <a:t>Ingrid Tatiana avila bermudez </a:t>
            </a:r>
          </a:p>
          <a:p>
            <a:r>
              <a:rPr lang="es-CO" dirty="0" smtClean="0"/>
              <a:t>1124965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02015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GRAFICAS DE  RESULTADOS</a:t>
            </a:r>
            <a:endParaRPr lang="es-CO" dirty="0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03" y="2513348"/>
            <a:ext cx="4871940" cy="3416300"/>
          </a:xfrm>
          <a:prstGeom prst="rect">
            <a:avLst/>
          </a:prstGeom>
        </p:spPr>
      </p:pic>
      <p:pic>
        <p:nvPicPr>
          <p:cNvPr id="5" name="4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5397223" y="3010620"/>
            <a:ext cx="5106670" cy="31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27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503107" y="2825992"/>
            <a:ext cx="4720590" cy="3343910"/>
          </a:xfrm>
          <a:prstGeom prst="rect">
            <a:avLst/>
          </a:prstGeom>
        </p:spPr>
      </p:pic>
      <p:pic>
        <p:nvPicPr>
          <p:cNvPr id="5" name="6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6015409" y="2817737"/>
            <a:ext cx="5106670" cy="33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9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517561" y="2991413"/>
            <a:ext cx="5309870" cy="3425190"/>
          </a:xfrm>
          <a:prstGeom prst="rect">
            <a:avLst/>
          </a:prstGeom>
        </p:spPr>
      </p:pic>
      <p:pic>
        <p:nvPicPr>
          <p:cNvPr id="5" name="4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5983185" y="3099068"/>
            <a:ext cx="537718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335848" y="2952772"/>
            <a:ext cx="5338445" cy="3013075"/>
          </a:xfrm>
          <a:prstGeom prst="rect">
            <a:avLst/>
          </a:prstGeom>
        </p:spPr>
      </p:pic>
      <p:pic>
        <p:nvPicPr>
          <p:cNvPr id="5" name="6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5945997" y="2968870"/>
            <a:ext cx="5400040" cy="30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511113" y="3013737"/>
            <a:ext cx="5400040" cy="3303270"/>
          </a:xfrm>
          <a:prstGeom prst="rect">
            <a:avLst/>
          </a:prstGeom>
        </p:spPr>
      </p:pic>
      <p:pic>
        <p:nvPicPr>
          <p:cNvPr id="5" name="5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6061906" y="2989607"/>
            <a:ext cx="540004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7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REQUERIMIENTOS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CO" dirty="0" smtClean="0"/>
              <a:t>FUNCIONALES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s-ES" dirty="0" smtClean="0"/>
              <a:t>Todo </a:t>
            </a:r>
            <a:r>
              <a:rPr lang="es-ES" dirty="0"/>
              <a:t>usuario que desee hacer una compra deberá realizar el registro con sus datos personales </a:t>
            </a:r>
            <a:endParaRPr lang="es-CO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s-ES" dirty="0"/>
              <a:t>Se permitirá la consulta de la base de datos, que en la página web será en un submenú en donde el cliente podrá seleccionar la que desee y de la cual se mostraran los artículos deseados.</a:t>
            </a:r>
            <a:endParaRPr lang="es-CO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s-ES" dirty="0"/>
              <a:t>El cliente podrá ver la información detallada de cada uno de los productos que desea adquirir.</a:t>
            </a:r>
            <a:endParaRPr lang="es-CO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s-ES" dirty="0"/>
              <a:t>El cliente a partir de la primera y demás visitas a la página podrá presenciar cada una de las novedades que presente dicha plataforma.</a:t>
            </a:r>
            <a:endParaRPr lang="es-CO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s-ES" dirty="0"/>
              <a:t>El cliente podrá ver cada uno de los productos que háyase seleccionado para la compra esto lo podremos ver en </a:t>
            </a:r>
            <a:r>
              <a:rPr lang="es-ES" b="1" i="1" dirty="0"/>
              <a:t>El Carrito.</a:t>
            </a:r>
            <a:endParaRPr lang="es-CO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s-ES" dirty="0"/>
              <a:t>El cliente podrá: Añadir, eliminar, modificar, artículos al </a:t>
            </a:r>
            <a:r>
              <a:rPr lang="es-ES" b="1" i="1" dirty="0"/>
              <a:t>Carrito de Compras.</a:t>
            </a:r>
            <a:endParaRPr lang="es-CO" dirty="0"/>
          </a:p>
          <a:p>
            <a:pPr>
              <a:buFont typeface="Wingdings" panose="05000000000000000000" pitchFamily="2" charset="2"/>
              <a:buChar char="v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68008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NO FUNCIONALES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s-ES" dirty="0" smtClean="0"/>
              <a:t>El </a:t>
            </a:r>
            <a:r>
              <a:rPr lang="es-ES" dirty="0"/>
              <a:t>sistema permitirá el cambio de los datos de los usuarios registrados.</a:t>
            </a:r>
            <a:endParaRPr lang="es-CO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s-ES" dirty="0"/>
              <a:t>Se podrá ingresar productos junto con la imagen del mismo producto.</a:t>
            </a:r>
            <a:endParaRPr lang="es-CO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s-ES" dirty="0"/>
              <a:t>El sistema permitirá el cambio el estado de la entrega de los productos a cada uno de los clientes los cuales pidieron uno de los artículo</a:t>
            </a:r>
            <a:endParaRPr lang="es-CO" dirty="0"/>
          </a:p>
          <a:p>
            <a:pPr>
              <a:buFont typeface="Wingdings" panose="05000000000000000000" pitchFamily="2" charset="2"/>
              <a:buChar char="v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1205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MAPA DE PROCESOS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11" y="1809104"/>
            <a:ext cx="7271308" cy="49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71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LISTA DE HARDWARE Y SOTWARE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47" y="2436075"/>
            <a:ext cx="5046074" cy="42050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59" y="2888287"/>
            <a:ext cx="5791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7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DIAGRAMA DE CASOS DE USO</a:t>
            </a:r>
            <a:endParaRPr lang="es-CO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84" y="2474711"/>
            <a:ext cx="8194361" cy="42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4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 GENERAL 	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Diseñar una aplicación donde se venda ropa para mujer y para hombre, se va ser por medio de unas bases de datos, por medio de una plataforma donde se vea la ropa su descripción y la manera de comprar, se va hacer para facilitar la manera de comprar ropa online para cualquier persona que quiera acceder a ella.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48672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7983" y="548666"/>
            <a:ext cx="8825659" cy="706964"/>
          </a:xfrm>
        </p:spPr>
        <p:txBody>
          <a:bodyPr/>
          <a:lstStyle/>
          <a:p>
            <a:r>
              <a:rPr lang="es-CO" dirty="0" smtClean="0"/>
              <a:t>DIAGRAMA DE GANTT 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0" y="2364166"/>
            <a:ext cx="11562843" cy="20599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69" y="4573961"/>
            <a:ext cx="11562843" cy="203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67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MODELO ENTIDAD RELACION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9" y="2366493"/>
            <a:ext cx="11019260" cy="35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86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BASES DE DATOS EN PHPMYADMIN</a:t>
            </a:r>
            <a:endParaRPr lang="es-CO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05" y="2524102"/>
            <a:ext cx="7477125" cy="151447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6705" y="4175671"/>
            <a:ext cx="6168663" cy="757891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4"/>
          <a:stretch>
            <a:fillRect/>
          </a:stretch>
        </p:blipFill>
        <p:spPr>
          <a:xfrm>
            <a:off x="116704" y="5003487"/>
            <a:ext cx="6168663" cy="521549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>
          <a:blip r:embed="rId5"/>
          <a:stretch>
            <a:fillRect/>
          </a:stretch>
        </p:blipFill>
        <p:spPr>
          <a:xfrm>
            <a:off x="6461152" y="4195057"/>
            <a:ext cx="5400040" cy="738505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>
          <a:blip r:embed="rId6"/>
          <a:stretch>
            <a:fillRect/>
          </a:stretch>
        </p:blipFill>
        <p:spPr>
          <a:xfrm>
            <a:off x="6461152" y="5090042"/>
            <a:ext cx="5400040" cy="7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3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DICCIONARIO DE DATOS </a:t>
            </a:r>
            <a:endParaRPr lang="es-CO" dirty="0"/>
          </a:p>
        </p:txBody>
      </p:sp>
      <p:pic>
        <p:nvPicPr>
          <p:cNvPr id="4" name="3 Imagen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86340"/>
            <a:ext cx="6248400" cy="1571625"/>
          </a:xfrm>
          <a:prstGeom prst="rect">
            <a:avLst/>
          </a:prstGeom>
        </p:spPr>
      </p:pic>
      <p:pic>
        <p:nvPicPr>
          <p:cNvPr id="5" name="4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744862"/>
            <a:ext cx="6248400" cy="1628754"/>
          </a:xfrm>
          <a:prstGeom prst="rect">
            <a:avLst/>
          </a:prstGeom>
        </p:spPr>
      </p:pic>
      <p:pic>
        <p:nvPicPr>
          <p:cNvPr id="6" name="5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5373616"/>
            <a:ext cx="6248400" cy="1355090"/>
          </a:xfrm>
          <a:prstGeom prst="rect">
            <a:avLst/>
          </a:prstGeom>
        </p:spPr>
      </p:pic>
      <p:pic>
        <p:nvPicPr>
          <p:cNvPr id="7" name="3 Marcador de contenido"/>
          <p:cNvPicPr/>
          <p:nvPr/>
        </p:nvPicPr>
        <p:blipFill>
          <a:blip r:embed="rId5"/>
          <a:stretch>
            <a:fillRect/>
          </a:stretch>
        </p:blipFill>
        <p:spPr>
          <a:xfrm>
            <a:off x="6396758" y="2466755"/>
            <a:ext cx="5400040" cy="1847215"/>
          </a:xfrm>
          <a:prstGeom prst="rect">
            <a:avLst/>
          </a:prstGeom>
        </p:spPr>
      </p:pic>
      <p:pic>
        <p:nvPicPr>
          <p:cNvPr id="8" name="4 Imagen"/>
          <p:cNvPicPr/>
          <p:nvPr/>
        </p:nvPicPr>
        <p:blipFill>
          <a:blip r:embed="rId6"/>
          <a:stretch>
            <a:fillRect/>
          </a:stretch>
        </p:blipFill>
        <p:spPr>
          <a:xfrm>
            <a:off x="6396758" y="4390797"/>
            <a:ext cx="5400040" cy="14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78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DIAGRAMA DE CLASES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22" y="2657474"/>
            <a:ext cx="8929017" cy="38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56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PROTOTIPO (Pagina Principal)</a:t>
            </a:r>
            <a:endParaRPr lang="es-CO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73" y="2367896"/>
            <a:ext cx="7901719" cy="437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3151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571" y="2461183"/>
            <a:ext cx="7921137" cy="427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74" y="2411905"/>
            <a:ext cx="6971160" cy="42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6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990" y="2475381"/>
            <a:ext cx="7417708" cy="41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92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10" y="2407722"/>
            <a:ext cx="7579285" cy="42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9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OBJETIVOS ESPECIFICOS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s-ES" dirty="0" smtClean="0"/>
              <a:t>Diseñar una plataforma con las siguientes características:</a:t>
            </a:r>
            <a:endParaRPr lang="es-CO" dirty="0" smtClean="0"/>
          </a:p>
          <a:p>
            <a:pPr lvl="0">
              <a:buFont typeface="Wingdings" panose="05000000000000000000" pitchFamily="2" charset="2"/>
              <a:buChar char="ü"/>
            </a:pPr>
            <a:r>
              <a:rPr lang="es-ES" dirty="0" smtClean="0"/>
              <a:t>Diseño convencional.</a:t>
            </a:r>
            <a:endParaRPr lang="es-CO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Viñetas en las cuales se describirá partes de la página.</a:t>
            </a:r>
            <a:endParaRPr lang="es-CO" dirty="0" smtClean="0"/>
          </a:p>
          <a:p>
            <a:pPr lvl="0"/>
            <a:r>
              <a:rPr lang="es-ES" dirty="0" smtClean="0"/>
              <a:t>Categoriza a los clientes.</a:t>
            </a:r>
            <a:endParaRPr lang="es-CO" dirty="0" smtClean="0"/>
          </a:p>
          <a:p>
            <a:pPr lvl="0"/>
            <a:r>
              <a:rPr lang="es-ES" dirty="0" smtClean="0"/>
              <a:t>Ofrecer una mejora en cada una de las partes del servicio ofrecido.</a:t>
            </a:r>
            <a:endParaRPr lang="es-CO" dirty="0" smtClean="0"/>
          </a:p>
          <a:p>
            <a:pPr lvl="0"/>
            <a:r>
              <a:rPr lang="es-ES" dirty="0"/>
              <a:t>Brindar un excelente servicio al cliente mediante el uso de un sistema de compras, buenos </a:t>
            </a:r>
            <a:r>
              <a:rPr lang="es-ES" dirty="0" err="1"/>
              <a:t>envios</a:t>
            </a:r>
            <a:r>
              <a:rPr lang="es-ES" dirty="0"/>
              <a:t> para que evite los problemas convencionales acerca de dichas compras y los productos.</a:t>
            </a:r>
            <a:endParaRPr lang="es-CO" dirty="0"/>
          </a:p>
          <a:p>
            <a:pPr lvl="0"/>
            <a:r>
              <a:rPr lang="es-ES" dirty="0"/>
              <a:t>Contar con una solución web que permita establecer un canal de venta. </a:t>
            </a:r>
            <a:endParaRPr lang="es-CO" dirty="0"/>
          </a:p>
          <a:p>
            <a:pPr lvl="0"/>
            <a:r>
              <a:rPr lang="es-ES" dirty="0"/>
              <a:t>Seguridad del sistema a niveles de usuario, formularios y reportes. </a:t>
            </a:r>
            <a:endParaRPr lang="es-CO" dirty="0"/>
          </a:p>
          <a:p>
            <a:pPr lvl="0"/>
            <a:r>
              <a:rPr lang="es-ES" dirty="0"/>
              <a:t>Prototipo de un carrito de compras para la tienda virtual.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8648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929" y="2387354"/>
            <a:ext cx="7834715" cy="434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94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16" y="2421228"/>
            <a:ext cx="7694993" cy="42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1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DIAGRAMA DE DISTRIBUCION 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89" y="2492558"/>
            <a:ext cx="6953840" cy="43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8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DIAGRAMA DE ESTADO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483" y="2358801"/>
            <a:ext cx="3530111" cy="462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01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DIAGRAMA DE SECUENCIA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090" y="2566227"/>
            <a:ext cx="7895096" cy="34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55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SISTEMA DE CONTROL DE VERSIONES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09682" y="2268650"/>
            <a:ext cx="8825659" cy="3416300"/>
          </a:xfrm>
        </p:spPr>
        <p:txBody>
          <a:bodyPr/>
          <a:lstStyle/>
          <a:p>
            <a:r>
              <a:rPr lang="es-CO" dirty="0" smtClean="0"/>
              <a:t>GIT 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6494"/>
            <a:ext cx="6583632" cy="29289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31" y="2745982"/>
            <a:ext cx="5558723" cy="29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50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" y="2578529"/>
            <a:ext cx="6528423" cy="302378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6602819" y="2631181"/>
            <a:ext cx="540004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69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7623" y="2799074"/>
            <a:ext cx="5632111" cy="281611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77816" y="2594866"/>
            <a:ext cx="5400040" cy="32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76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PRUEBAS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Pruebas unitarias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23008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Pruebas caja negra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9761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PLANTEAMIENTO DEL PROBLEMA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Uno de los principales problemas en la sociedad es que mucha gente no consigue la ropa que está buscando de una manera muy segura y rápida por esa razón </a:t>
            </a:r>
            <a:r>
              <a:rPr lang="es-ES" dirty="0" err="1"/>
              <a:t>closeth</a:t>
            </a:r>
            <a:r>
              <a:rPr lang="es-ES" dirty="0"/>
              <a:t> </a:t>
            </a:r>
            <a:r>
              <a:rPr lang="es-ES" dirty="0" err="1"/>
              <a:t>fashion</a:t>
            </a:r>
            <a:r>
              <a:rPr lang="es-ES" dirty="0"/>
              <a:t> es una tienda online que  quiere ser una solución a ese problema haciendo una base de datos para todo tipo de persona dando una manera muy rápida y segura de comprar y conseguir ropa a su gusto. 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9598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Pruebas caja blanca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82659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Pruebas funcionales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5763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Pruebas de humo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4710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Pruebas regresión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93705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Pruebas del sistema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1535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Pruebas de stress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5011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Manual de </a:t>
            </a:r>
            <a:r>
              <a:rPr lang="es-ES" dirty="0" smtClean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usuario</a:t>
            </a:r>
            <a:endParaRPr lang="es-CO" dirty="0">
              <a:solidFill>
                <a:srgbClr val="0099A5"/>
              </a:solidFill>
              <a:latin typeface="Arial Narrow" panose="020B0606020202030204" pitchFamily="34" charset="0"/>
              <a:cs typeface="Times New Roman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8428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s-ES" sz="1800" dirty="0" smtClean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Manual de </a:t>
            </a:r>
            <a:r>
              <a:rPr lang="es-ES" sz="1800" dirty="0">
                <a:solidFill>
                  <a:srgbClr val="0099A5"/>
                </a:solidFill>
                <a:latin typeface="Arial Narrow" panose="020B0606020202030204" pitchFamily="34" charset="0"/>
                <a:cs typeface="Times New Roman" pitchFamily="18" charset="0"/>
              </a:rPr>
              <a:t>operación </a:t>
            </a:r>
            <a:endParaRPr lang="es-CO" sz="1800" dirty="0">
              <a:solidFill>
                <a:srgbClr val="0099A5"/>
              </a:solidFill>
              <a:latin typeface="Arial Narrow" panose="020B0606020202030204" pitchFamily="34" charset="0"/>
              <a:cs typeface="Times New Roman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84366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8593" y="4373692"/>
            <a:ext cx="8825659" cy="706964"/>
          </a:xfrm>
        </p:spPr>
        <p:txBody>
          <a:bodyPr/>
          <a:lstStyle/>
          <a:p>
            <a:r>
              <a:rPr lang="es-CO" dirty="0" smtClean="0">
                <a:solidFill>
                  <a:schemeClr val="tx1"/>
                </a:solidFill>
              </a:rPr>
              <a:t>GRACIAS POR SU ATENCION</a:t>
            </a:r>
            <a:br>
              <a:rPr lang="es-CO" dirty="0" smtClean="0">
                <a:solidFill>
                  <a:schemeClr val="tx1"/>
                </a:solidFill>
              </a:rPr>
            </a:br>
            <a:r>
              <a:rPr lang="es-CO" dirty="0" smtClean="0">
                <a:solidFill>
                  <a:schemeClr val="tx1"/>
                </a:solidFill>
              </a:rPr>
              <a:t> </a:t>
            </a:r>
            <a:br>
              <a:rPr lang="es-CO" dirty="0" smtClean="0">
                <a:solidFill>
                  <a:schemeClr val="tx1"/>
                </a:solidFill>
              </a:rPr>
            </a:br>
            <a:r>
              <a:rPr lang="es-CO" dirty="0" smtClean="0">
                <a:solidFill>
                  <a:schemeClr val="tx1"/>
                </a:solidFill>
              </a:rPr>
              <a:t>SESION DE PREGUNTAS 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15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ALCANCES Y LIMITACIONES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/>
              <a:t>Alcances</a:t>
            </a:r>
            <a:r>
              <a:rPr lang="es-ES" dirty="0"/>
              <a:t>: </a:t>
            </a:r>
            <a:endParaRPr lang="es-CO" dirty="0"/>
          </a:p>
          <a:p>
            <a:pPr lvl="0"/>
            <a:r>
              <a:rPr lang="es-ES" dirty="0"/>
              <a:t>Cada vez ir modificando con nuevas ideas ya que así pueda tener más éxito.</a:t>
            </a:r>
            <a:endParaRPr lang="es-CO" dirty="0"/>
          </a:p>
          <a:p>
            <a:pPr lvl="0"/>
            <a:r>
              <a:rPr lang="es-ES" dirty="0"/>
              <a:t>Mayor reconocimiento mundial</a:t>
            </a:r>
            <a:endParaRPr lang="es-CO" dirty="0"/>
          </a:p>
          <a:p>
            <a:pPr lvl="0"/>
            <a:r>
              <a:rPr lang="es-ES" dirty="0"/>
              <a:t>Implementación de nuevas modas</a:t>
            </a:r>
            <a:endParaRPr lang="es-CO" dirty="0"/>
          </a:p>
          <a:p>
            <a:pPr marL="0" indent="0">
              <a:buNone/>
            </a:pPr>
            <a:r>
              <a:rPr lang="es-ES" b="1" dirty="0"/>
              <a:t> </a:t>
            </a:r>
            <a:endParaRPr lang="es-CO" dirty="0"/>
          </a:p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dirty="0"/>
              <a:t>Limitaciones: </a:t>
            </a:r>
            <a:endParaRPr lang="es-CO" dirty="0"/>
          </a:p>
          <a:p>
            <a:pPr lvl="0"/>
            <a:r>
              <a:rPr lang="es-ES" dirty="0"/>
              <a:t>que mucha gente no ve páginas de moda ya que varias de ellas a veces no les ayudan como debe, por eso se tratara de ser la mejor solución de una manera única para que más gente visite este programa. </a:t>
            </a: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2493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JUSTIFICACION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 </a:t>
            </a:r>
            <a:r>
              <a:rPr lang="es-ES" dirty="0" err="1"/>
              <a:t>Closeth</a:t>
            </a:r>
            <a:r>
              <a:rPr lang="es-ES" dirty="0"/>
              <a:t> </a:t>
            </a:r>
            <a:r>
              <a:rPr lang="es-ES" dirty="0" err="1"/>
              <a:t>fashion</a:t>
            </a:r>
            <a:r>
              <a:rPr lang="es-ES" dirty="0"/>
              <a:t> será una tienda online una solución para mucha gente que desee comprar ropa. La meta a corto plazo es poder llegar a Bogotá y satisfacer las necesidades  de mujeres y hombres jóvenes, el impacto a mediano plazo es poder agrandar su catálogo poniendo ropa de niños y niñas y variando la ropa que se vende, el impacto a largo plazo es poder llegar a diferentes ciudades del país, e ir modificando y actualizando el catalogo. La página y la tienda online se realizan con el objetivo de facilitar la compra de ropa por un medio online.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12281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VIABILIDAD DEL PROYECTO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19" y="2579762"/>
            <a:ext cx="8440328" cy="2124371"/>
          </a:xfrm>
        </p:spPr>
      </p:pic>
      <p:sp>
        <p:nvSpPr>
          <p:cNvPr id="5" name="CuadroTexto 4"/>
          <p:cNvSpPr txBox="1"/>
          <p:nvPr/>
        </p:nvSpPr>
        <p:spPr>
          <a:xfrm>
            <a:off x="2240924" y="5396248"/>
            <a:ext cx="789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En el proyecto se va a gastar lo que es el hosting y el gasto de los empleados que es mensual 600.000 Pesos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5566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LEVANTAMIENTO DE LA INFORMACION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Técnicas de levantamiento de información.</a:t>
            </a:r>
          </a:p>
          <a:p>
            <a:pPr lvl="1"/>
            <a:endParaRPr lang="es-CO" dirty="0"/>
          </a:p>
        </p:txBody>
      </p:sp>
      <p:pic>
        <p:nvPicPr>
          <p:cNvPr id="4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167743" y="3111500"/>
            <a:ext cx="5400040" cy="2908300"/>
          </a:xfrm>
          <a:prstGeom prst="rect">
            <a:avLst/>
          </a:prstGeom>
        </p:spPr>
      </p:pic>
      <p:pic>
        <p:nvPicPr>
          <p:cNvPr id="5" name="3 Marcador de contenido"/>
          <p:cNvPicPr/>
          <p:nvPr/>
        </p:nvPicPr>
        <p:blipFill>
          <a:blip r:embed="rId3"/>
          <a:stretch>
            <a:fillRect/>
          </a:stretch>
        </p:blipFill>
        <p:spPr>
          <a:xfrm>
            <a:off x="6023270" y="2979169"/>
            <a:ext cx="5400040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6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 Imagen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58049"/>
            <a:ext cx="6115050" cy="1885950"/>
          </a:xfrm>
          <a:prstGeom prst="rect">
            <a:avLst/>
          </a:prstGeom>
        </p:spPr>
      </p:pic>
      <p:pic>
        <p:nvPicPr>
          <p:cNvPr id="5" name="3 Marcador de contenido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050" y="458049"/>
            <a:ext cx="5617604" cy="3470275"/>
          </a:xfrm>
          <a:prstGeom prst="rect">
            <a:avLst/>
          </a:prstGeom>
        </p:spPr>
      </p:pic>
      <p:pic>
        <p:nvPicPr>
          <p:cNvPr id="6" name="4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259706" y="3834219"/>
            <a:ext cx="5595638" cy="22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Sala de reuniones 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775</TotalTime>
  <Words>704</Words>
  <Application>Microsoft Office PowerPoint</Application>
  <PresentationFormat>Panorámica</PresentationFormat>
  <Paragraphs>73</Paragraphs>
  <Slides>48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6" baseType="lpstr">
      <vt:lpstr>Arial</vt:lpstr>
      <vt:lpstr>Arial Narrow</vt:lpstr>
      <vt:lpstr>Calibri</vt:lpstr>
      <vt:lpstr>Century Gothic</vt:lpstr>
      <vt:lpstr>Times New Roman</vt:lpstr>
      <vt:lpstr>Wingdings</vt:lpstr>
      <vt:lpstr>Wingdings 3</vt:lpstr>
      <vt:lpstr>Sala de reuniones Ion</vt:lpstr>
      <vt:lpstr>CLOSETH FASHION  </vt:lpstr>
      <vt:lpstr>OBJETIVO GENERAL  </vt:lpstr>
      <vt:lpstr>OBJETIVOS ESPECIFICOS </vt:lpstr>
      <vt:lpstr>PLANTEAMIENTO DEL PROBLEMA</vt:lpstr>
      <vt:lpstr>ALCANCES Y LIMITACIONES </vt:lpstr>
      <vt:lpstr>JUSTIFICACION </vt:lpstr>
      <vt:lpstr>VIABILIDAD DEL PROYECTO </vt:lpstr>
      <vt:lpstr>LEVANTAMIENTO DE LA INFORMACION </vt:lpstr>
      <vt:lpstr>Presentación de PowerPoint</vt:lpstr>
      <vt:lpstr>GRAFICAS DE  RESULTADOS</vt:lpstr>
      <vt:lpstr>Presentación de PowerPoint</vt:lpstr>
      <vt:lpstr>Presentación de PowerPoint</vt:lpstr>
      <vt:lpstr>Presentación de PowerPoint</vt:lpstr>
      <vt:lpstr>Presentación de PowerPoint</vt:lpstr>
      <vt:lpstr>REQUERIMIENTOS</vt:lpstr>
      <vt:lpstr>Presentación de PowerPoint</vt:lpstr>
      <vt:lpstr>MAPA DE PROCESOS</vt:lpstr>
      <vt:lpstr>LISTA DE HARDWARE Y SOTWARE </vt:lpstr>
      <vt:lpstr>DIAGRAMA DE CASOS DE USO</vt:lpstr>
      <vt:lpstr>DIAGRAMA DE GANTT </vt:lpstr>
      <vt:lpstr>MODELO ENTIDAD RELACION </vt:lpstr>
      <vt:lpstr>BASES DE DATOS EN PHPMYADMIN</vt:lpstr>
      <vt:lpstr>DICCIONARIO DE DATOS </vt:lpstr>
      <vt:lpstr>DIAGRAMA DE CLASES </vt:lpstr>
      <vt:lpstr>PROTOTIPO (Pagina Principal)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DIAGRAMA DE DISTRIBUCION </vt:lpstr>
      <vt:lpstr>DIAGRAMA DE ESTADO </vt:lpstr>
      <vt:lpstr>DIAGRAMA DE SECUENCIA</vt:lpstr>
      <vt:lpstr>SISTEMA DE CONTROL DE VERSIONES </vt:lpstr>
      <vt:lpstr>Presentación de PowerPoint</vt:lpstr>
      <vt:lpstr>Presentación de PowerPoint</vt:lpstr>
      <vt:lpstr>PRUEBAS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ATENCION   SESION DE PREGUNTAS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CLOSETH FASHION</dc:title>
  <dc:creator>APRENDIZ</dc:creator>
  <cp:lastModifiedBy>APRENDIZ</cp:lastModifiedBy>
  <cp:revision>32</cp:revision>
  <dcterms:created xsi:type="dcterms:W3CDTF">2016-09-02T11:45:25Z</dcterms:created>
  <dcterms:modified xsi:type="dcterms:W3CDTF">2016-09-19T11:59:18Z</dcterms:modified>
</cp:coreProperties>
</file>